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59" r:id="rId5"/>
    <p:sldId id="258" r:id="rId6"/>
    <p:sldId id="257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3A13-F6BD-4204-AE0C-4B982B55381D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E894-7738-4CBB-9507-B3E68AB5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8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3A13-F6BD-4204-AE0C-4B982B55381D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E894-7738-4CBB-9507-B3E68AB5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8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3A13-F6BD-4204-AE0C-4B982B55381D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E894-7738-4CBB-9507-B3E68AB5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3A13-F6BD-4204-AE0C-4B982B55381D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E894-7738-4CBB-9507-B3E68AB5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3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3A13-F6BD-4204-AE0C-4B982B55381D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E894-7738-4CBB-9507-B3E68AB5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0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3A13-F6BD-4204-AE0C-4B982B55381D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E894-7738-4CBB-9507-B3E68AB5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7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3A13-F6BD-4204-AE0C-4B982B55381D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E894-7738-4CBB-9507-B3E68AB5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4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3A13-F6BD-4204-AE0C-4B982B55381D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E894-7738-4CBB-9507-B3E68AB5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1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3A13-F6BD-4204-AE0C-4B982B55381D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E894-7738-4CBB-9507-B3E68AB5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5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3A13-F6BD-4204-AE0C-4B982B55381D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E894-7738-4CBB-9507-B3E68AB5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0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3A13-F6BD-4204-AE0C-4B982B55381D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E894-7738-4CBB-9507-B3E68AB5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23A13-F6BD-4204-AE0C-4B982B55381D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5E894-7738-4CBB-9507-B3E68AB5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282DA1-31F2-4078-B065-FF24BC104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714" r="5714" b="9207"/>
          <a:stretch/>
        </p:blipFill>
        <p:spPr>
          <a:xfrm>
            <a:off x="116691" y="275772"/>
            <a:ext cx="8910618" cy="63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0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296">
        <p:fade/>
      </p:transition>
    </mc:Choice>
    <mc:Fallback>
      <p:transition spd="med" advTm="52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838FEC-6941-40B1-AAD5-0A35F07F0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5"/>
    </mc:Choice>
    <mc:Fallback>
      <p:transition spd="slow" advTm="366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4A2A4-62E6-40EC-8E1C-67D549688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40"/>
    </mc:Choice>
    <mc:Fallback>
      <p:transition spd="slow" advTm="484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97B411-6152-40EE-80A7-642BF1F59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6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74"/>
    </mc:Choice>
    <mc:Fallback>
      <p:transition spd="slow" advTm="417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B5A6F7-341F-4F54-9129-26FFD46AD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0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2"/>
    </mc:Choice>
    <mc:Fallback>
      <p:transition spd="slow" advTm="47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CA2584-BF5F-4770-8A2A-CCE534F1B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7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97"/>
    </mc:Choice>
    <mc:Fallback>
      <p:transition spd="slow" advTm="469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A6017-126A-4D5C-BE23-1BB6E8D31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92"/>
    </mc:Choice>
    <mc:Fallback>
      <p:transition spd="slow" advTm="579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86A3B-8547-4B6D-BD3E-CB621AE2E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4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9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5"/>
    </mc:Choice>
    <mc:Fallback>
      <p:transition spd="slow" advTm="458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FA4F27-C866-45AA-BCDB-D13333255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9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5"/>
    </mc:Choice>
    <mc:Fallback>
      <p:transition spd="slow" advTm="365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786B8E-E123-4C5B-8068-236FB3ED6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7"/>
    </mc:Choice>
    <mc:Fallback>
      <p:transition spd="slow" advTm="301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2AD4DE-04FA-4471-A80E-E09221AC0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9"/>
    </mc:Choice>
    <mc:Fallback>
      <p:transition spd="slow" advTm="311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MaryLois Barnas</dc:creator>
  <cp:lastModifiedBy>HP</cp:lastModifiedBy>
  <cp:revision>3</cp:revision>
  <dcterms:created xsi:type="dcterms:W3CDTF">2021-05-03T01:35:55Z</dcterms:created>
  <dcterms:modified xsi:type="dcterms:W3CDTF">2021-05-03T13:19:54Z</dcterms:modified>
</cp:coreProperties>
</file>